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</p:sldIdLst>
  <p:sldSz cx="9144000" cy="6858000" type="letter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Montserrat" pitchFamily="2" charset="0"/>
      <p:regular r:id="rId9"/>
      <p:bold r:id="rId10"/>
      <p:italic r:id="rId11"/>
      <p:boldItalic r:id="rId12"/>
    </p:embeddedFont>
    <p:embeddedFont>
      <p:font typeface="Montserrat Black" pitchFamily="2" charset="0"/>
      <p:bold r:id="rId13"/>
      <p:boldItalic r:id="rId14"/>
    </p:embeddedFont>
    <p:embeddedFont>
      <p:font typeface="Montserrat Bold" pitchFamily="2" charset="0"/>
      <p:bold r:id="rId15"/>
    </p:embeddedFont>
    <p:embeddedFont>
      <p:font typeface="Montserrat SemiBold" pitchFamily="2" charset="0"/>
      <p:bold r:id="rId16"/>
      <p:bold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B0B0"/>
    <a:srgbClr val="BCBCBC"/>
    <a:srgbClr val="B6B6B6"/>
    <a:srgbClr val="ECECEC"/>
    <a:srgbClr val="9E00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43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presProps" Target="presProps.xml"/><Relationship Id="rId3" Type="http://schemas.openxmlformats.org/officeDocument/2006/relationships/font" Target="fonts/font1.fntdata"/><Relationship Id="rId21" Type="http://schemas.openxmlformats.org/officeDocument/2006/relationships/tableStyles" Target="tableStyles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B2CC-7E09-41AE-824D-4CEC1D71AFB1}" type="datetimeFigureOut">
              <a:rPr lang="es-MX" smtClean="0"/>
              <a:t>23/01/2024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1449-10D1-4395-83C5-884C469B12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2128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B2CC-7E09-41AE-824D-4CEC1D71AFB1}" type="datetimeFigureOut">
              <a:rPr lang="es-MX" smtClean="0"/>
              <a:t>23/01/2024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1449-10D1-4395-83C5-884C469B12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124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B2CC-7E09-41AE-824D-4CEC1D71AFB1}" type="datetimeFigureOut">
              <a:rPr lang="es-MX" smtClean="0"/>
              <a:t>23/01/2024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1449-10D1-4395-83C5-884C469B12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284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B2CC-7E09-41AE-824D-4CEC1D71AFB1}" type="datetimeFigureOut">
              <a:rPr lang="es-MX" smtClean="0"/>
              <a:t>23/01/2024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1449-10D1-4395-83C5-884C469B12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144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B2CC-7E09-41AE-824D-4CEC1D71AFB1}" type="datetimeFigureOut">
              <a:rPr lang="es-MX" smtClean="0"/>
              <a:t>23/01/2024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1449-10D1-4395-83C5-884C469B12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9567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B2CC-7E09-41AE-824D-4CEC1D71AFB1}" type="datetimeFigureOut">
              <a:rPr lang="es-MX" smtClean="0"/>
              <a:t>23/01/2024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1449-10D1-4395-83C5-884C469B12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614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B2CC-7E09-41AE-824D-4CEC1D71AFB1}" type="datetimeFigureOut">
              <a:rPr lang="es-MX" smtClean="0"/>
              <a:t>23/01/2024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1449-10D1-4395-83C5-884C469B12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139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B2CC-7E09-41AE-824D-4CEC1D71AFB1}" type="datetimeFigureOut">
              <a:rPr lang="es-MX" smtClean="0"/>
              <a:t>23/01/2024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1449-10D1-4395-83C5-884C469B12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332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B2CC-7E09-41AE-824D-4CEC1D71AFB1}" type="datetimeFigureOut">
              <a:rPr lang="es-MX" smtClean="0"/>
              <a:t>23/01/2024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1449-10D1-4395-83C5-884C469B12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5455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B2CC-7E09-41AE-824D-4CEC1D71AFB1}" type="datetimeFigureOut">
              <a:rPr lang="es-MX" smtClean="0"/>
              <a:t>23/01/2024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1449-10D1-4395-83C5-884C469B12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2824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B2CC-7E09-41AE-824D-4CEC1D71AFB1}" type="datetimeFigureOut">
              <a:rPr lang="es-MX" smtClean="0"/>
              <a:t>23/01/2024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1449-10D1-4395-83C5-884C469B12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592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1B2CC-7E09-41AE-824D-4CEC1D71AFB1}" type="datetimeFigureOut">
              <a:rPr lang="es-MX" smtClean="0"/>
              <a:t>23/01/2024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C1449-10D1-4395-83C5-884C469B12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012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ráfico 86">
            <a:extLst>
              <a:ext uri="{FF2B5EF4-FFF2-40B4-BE49-F238E27FC236}">
                <a16:creationId xmlns:a16="http://schemas.microsoft.com/office/drawing/2014/main" id="{EB180CA9-22C7-4E63-BB49-0334A7570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638383">
            <a:off x="7905510" y="4889219"/>
            <a:ext cx="1788039" cy="2171368"/>
          </a:xfrm>
          <a:prstGeom prst="rect">
            <a:avLst/>
          </a:prstGeom>
        </p:spPr>
      </p:pic>
      <p:pic>
        <p:nvPicPr>
          <p:cNvPr id="88" name="Gráfico 87">
            <a:extLst>
              <a:ext uri="{FF2B5EF4-FFF2-40B4-BE49-F238E27FC236}">
                <a16:creationId xmlns:a16="http://schemas.microsoft.com/office/drawing/2014/main" id="{593CA216-A5E2-465F-AFAE-25FF93C57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918047">
            <a:off x="8079187" y="-18202"/>
            <a:ext cx="1948733" cy="2366512"/>
          </a:xfrm>
          <a:prstGeom prst="rect">
            <a:avLst/>
          </a:prstGeom>
        </p:spPr>
      </p:pic>
      <p:pic>
        <p:nvPicPr>
          <p:cNvPr id="89" name="Gráfico 88">
            <a:extLst>
              <a:ext uri="{FF2B5EF4-FFF2-40B4-BE49-F238E27FC236}">
                <a16:creationId xmlns:a16="http://schemas.microsoft.com/office/drawing/2014/main" id="{485DC1D6-B567-4B1A-BCFA-434691579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518207">
            <a:off x="-5625" y="4826013"/>
            <a:ext cx="1948733" cy="2366512"/>
          </a:xfrm>
          <a:prstGeom prst="rect">
            <a:avLst/>
          </a:prstGeom>
        </p:spPr>
      </p:pic>
      <p:pic>
        <p:nvPicPr>
          <p:cNvPr id="90" name="Gráfico 89">
            <a:extLst>
              <a:ext uri="{FF2B5EF4-FFF2-40B4-BE49-F238E27FC236}">
                <a16:creationId xmlns:a16="http://schemas.microsoft.com/office/drawing/2014/main" id="{F685824E-5D9A-4B67-BDA2-7DF912B65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200000">
            <a:off x="-729295" y="625936"/>
            <a:ext cx="1810682" cy="2198865"/>
          </a:xfrm>
          <a:prstGeom prst="rect">
            <a:avLst/>
          </a:prstGeom>
        </p:spPr>
      </p:pic>
      <p:pic>
        <p:nvPicPr>
          <p:cNvPr id="91" name="Gráfico 90">
            <a:extLst>
              <a:ext uri="{FF2B5EF4-FFF2-40B4-BE49-F238E27FC236}">
                <a16:creationId xmlns:a16="http://schemas.microsoft.com/office/drawing/2014/main" id="{A3D9E06C-F381-4748-BADD-CD0A295F0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756946">
            <a:off x="2611606" y="-1456789"/>
            <a:ext cx="2399221" cy="291357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63AAEF0-285E-4796-867E-CDCCB064D6D4}"/>
              </a:ext>
            </a:extLst>
          </p:cNvPr>
          <p:cNvSpPr txBox="1"/>
          <p:nvPr/>
        </p:nvSpPr>
        <p:spPr>
          <a:xfrm>
            <a:off x="634901" y="1641668"/>
            <a:ext cx="2061295" cy="332006"/>
          </a:xfrm>
          <a:prstGeom prst="flowChartAlternateProcess">
            <a:avLst/>
          </a:prstGeom>
          <a:noFill/>
          <a:ln w="12700">
            <a:solidFill>
              <a:srgbClr val="9E005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1350" b="1" i="1" dirty="0">
                <a:solidFill>
                  <a:srgbClr val="9E005A"/>
                </a:solidFill>
                <a:latin typeface="Montserrat" pitchFamily="2" charset="0"/>
              </a:rPr>
              <a:t>PROPÓSITOS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B2B897-B800-447D-AD3E-160D36333924}"/>
              </a:ext>
            </a:extLst>
          </p:cNvPr>
          <p:cNvSpPr txBox="1"/>
          <p:nvPr/>
        </p:nvSpPr>
        <p:spPr>
          <a:xfrm>
            <a:off x="634901" y="2117437"/>
            <a:ext cx="2061295" cy="4140000"/>
          </a:xfrm>
          <a:prstGeom prst="roundRect">
            <a:avLst>
              <a:gd name="adj" fmla="val 5056"/>
            </a:avLst>
          </a:prstGeom>
          <a:noFill/>
          <a:ln w="12700">
            <a:solidFill>
              <a:srgbClr val="9E005A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1050" i="1" dirty="0">
                <a:solidFill>
                  <a:schemeClr val="bg2">
                    <a:lumMod val="75000"/>
                  </a:schemeClr>
                </a:solidFill>
                <a:latin typeface="Montserrat" pitchFamily="2" charset="0"/>
              </a:rPr>
              <a:t>Escribe acá tus propósitos</a:t>
            </a:r>
          </a:p>
          <a:p>
            <a:endParaRPr lang="es-ES_tradnl" sz="1200" dirty="0"/>
          </a:p>
          <a:p>
            <a:endParaRPr lang="es-ES_tradnl" sz="1200" dirty="0"/>
          </a:p>
          <a:p>
            <a:endParaRPr lang="es-ES_tradnl" sz="1200" dirty="0"/>
          </a:p>
          <a:p>
            <a:endParaRPr lang="es-ES_tradnl" sz="1200" dirty="0"/>
          </a:p>
          <a:p>
            <a:endParaRPr lang="es-ES_tradnl" sz="1200" dirty="0"/>
          </a:p>
          <a:p>
            <a:endParaRPr lang="es-ES_tradnl" sz="1200" dirty="0"/>
          </a:p>
          <a:p>
            <a:endParaRPr lang="es-ES_tradnl" sz="1200" dirty="0"/>
          </a:p>
          <a:p>
            <a:endParaRPr lang="es-ES_tradnl" sz="1200" dirty="0"/>
          </a:p>
          <a:p>
            <a:endParaRPr lang="es-ES_tradnl" sz="1200" dirty="0"/>
          </a:p>
          <a:p>
            <a:endParaRPr lang="es-ES_tradnl" sz="1200" dirty="0"/>
          </a:p>
          <a:p>
            <a:endParaRPr lang="es-ES_tradnl" sz="1200" dirty="0"/>
          </a:p>
          <a:p>
            <a:endParaRPr lang="es-ES_tradnl" sz="1200" dirty="0"/>
          </a:p>
          <a:p>
            <a:endParaRPr lang="es-ES_tradnl" sz="1200" dirty="0"/>
          </a:p>
          <a:p>
            <a:endParaRPr lang="es-ES_tradnl" sz="1200" dirty="0"/>
          </a:p>
          <a:p>
            <a:endParaRPr lang="es-ES_tradnl" sz="1200" dirty="0"/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3CE42822-A00A-4B02-9EE2-19DCA1119394}"/>
              </a:ext>
            </a:extLst>
          </p:cNvPr>
          <p:cNvGrpSpPr/>
          <p:nvPr/>
        </p:nvGrpSpPr>
        <p:grpSpPr>
          <a:xfrm>
            <a:off x="587627" y="518436"/>
            <a:ext cx="2260217" cy="1183483"/>
            <a:chOff x="703760" y="584926"/>
            <a:chExt cx="2522288" cy="1126445"/>
          </a:xfrm>
        </p:grpSpPr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5495AD7E-00D4-450F-9988-FB69C0C1A1B2}"/>
                </a:ext>
              </a:extLst>
            </p:cNvPr>
            <p:cNvSpPr txBox="1"/>
            <p:nvPr/>
          </p:nvSpPr>
          <p:spPr>
            <a:xfrm>
              <a:off x="703760" y="584926"/>
              <a:ext cx="2353056" cy="395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100" dirty="0">
                  <a:solidFill>
                    <a:srgbClr val="9E005A"/>
                  </a:solidFill>
                  <a:latin typeface="Montserrat" pitchFamily="2" charset="0"/>
                </a:rPr>
                <a:t>PROYECTA TU</a:t>
              </a:r>
            </a:p>
          </p:txBody>
        </p:sp>
        <p:sp>
          <p:nvSpPr>
            <p:cNvPr id="50" name="CuadroTexto 49">
              <a:extLst>
                <a:ext uri="{FF2B5EF4-FFF2-40B4-BE49-F238E27FC236}">
                  <a16:creationId xmlns:a16="http://schemas.microsoft.com/office/drawing/2014/main" id="{07B0F30E-C4D6-421C-A358-48DD7791B71C}"/>
                </a:ext>
              </a:extLst>
            </p:cNvPr>
            <p:cNvSpPr txBox="1"/>
            <p:nvPr/>
          </p:nvSpPr>
          <p:spPr>
            <a:xfrm>
              <a:off x="703760" y="744658"/>
              <a:ext cx="2522288" cy="966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6000" b="1" dirty="0">
                  <a:solidFill>
                    <a:schemeClr val="accent2"/>
                  </a:solidFill>
                  <a:latin typeface="Montserrat Black" pitchFamily="2" charset="0"/>
                </a:rPr>
                <a:t>2024</a:t>
              </a:r>
              <a:endParaRPr lang="es-MX" sz="4950" b="1" dirty="0">
                <a:solidFill>
                  <a:schemeClr val="accent2"/>
                </a:solidFill>
                <a:latin typeface="Montserrat Black" pitchFamily="2" charset="0"/>
              </a:endParaRPr>
            </a:p>
          </p:txBody>
        </p:sp>
      </p:grpSp>
      <p:grpSp>
        <p:nvGrpSpPr>
          <p:cNvPr id="130" name="Grupo 129">
            <a:extLst>
              <a:ext uri="{FF2B5EF4-FFF2-40B4-BE49-F238E27FC236}">
                <a16:creationId xmlns:a16="http://schemas.microsoft.com/office/drawing/2014/main" id="{2F4AEAD4-B0F4-4599-A1FC-9B46D5009162}"/>
              </a:ext>
            </a:extLst>
          </p:cNvPr>
          <p:cNvGrpSpPr/>
          <p:nvPr/>
        </p:nvGrpSpPr>
        <p:grpSpPr>
          <a:xfrm>
            <a:off x="3137516" y="897338"/>
            <a:ext cx="5368878" cy="864000"/>
            <a:chOff x="3133010" y="1229180"/>
            <a:chExt cx="5368878" cy="864000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892516C0-960F-4436-B85B-4E8CD21DFB93}"/>
                </a:ext>
              </a:extLst>
            </p:cNvPr>
            <p:cNvSpPr txBox="1"/>
            <p:nvPr/>
          </p:nvSpPr>
          <p:spPr>
            <a:xfrm>
              <a:off x="3133010" y="1229180"/>
              <a:ext cx="2367419" cy="864000"/>
            </a:xfrm>
            <a:prstGeom prst="roundRect">
              <a:avLst/>
            </a:prstGeom>
            <a:noFill/>
            <a:ln w="12700">
              <a:solidFill>
                <a:srgbClr val="9E005A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_tradnl" sz="1200" dirty="0">
                  <a:solidFill>
                    <a:schemeClr val="bg1">
                      <a:lumMod val="65000"/>
                    </a:schemeClr>
                  </a:solidFill>
                  <a:latin typeface="Montserrat Bold" pitchFamily="2" charset="0"/>
                </a:rPr>
                <a:t>Meta 1</a:t>
              </a:r>
            </a:p>
            <a:p>
              <a:endParaRPr lang="es-ES_tradnl" sz="1350" dirty="0">
                <a:latin typeface="Titillium" pitchFamily="2" charset="77"/>
              </a:endParaRPr>
            </a:p>
            <a:p>
              <a:endParaRPr lang="es-ES_tradnl" sz="1350" dirty="0">
                <a:latin typeface="Titillium" pitchFamily="2" charset="77"/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C5D0BFCA-8003-4666-8ACA-4B6BA53FAC35}"/>
                </a:ext>
              </a:extLst>
            </p:cNvPr>
            <p:cNvSpPr txBox="1"/>
            <p:nvPr/>
          </p:nvSpPr>
          <p:spPr>
            <a:xfrm>
              <a:off x="5693888" y="1265180"/>
              <a:ext cx="2808000" cy="792000"/>
            </a:xfrm>
            <a:prstGeom prst="roundRect">
              <a:avLst/>
            </a:prstGeom>
            <a:noFill/>
            <a:ln w="127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_tradnl" sz="1000" dirty="0">
                  <a:solidFill>
                    <a:schemeClr val="bg1">
                      <a:lumMod val="65000"/>
                    </a:schemeClr>
                  </a:solidFill>
                  <a:latin typeface="Montserrat" pitchFamily="2" charset="0"/>
                </a:rPr>
                <a:t>Resultado</a:t>
              </a:r>
              <a:endParaRPr lang="es-ES_tradnl" sz="9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</a:endParaRPr>
            </a:p>
            <a:p>
              <a:endParaRPr lang="es-ES_tradnl" sz="900" dirty="0">
                <a:latin typeface="Titillium" pitchFamily="2" charset="77"/>
              </a:endParaRPr>
            </a:p>
          </p:txBody>
        </p:sp>
        <p:cxnSp>
          <p:nvCxnSpPr>
            <p:cNvPr id="59" name="Conector recto 58">
              <a:extLst>
                <a:ext uri="{FF2B5EF4-FFF2-40B4-BE49-F238E27FC236}">
                  <a16:creationId xmlns:a16="http://schemas.microsoft.com/office/drawing/2014/main" id="{264CA0ED-F79D-4BB2-A12B-9BE2B48B3260}"/>
                </a:ext>
              </a:extLst>
            </p:cNvPr>
            <p:cNvCxnSpPr>
              <a:cxnSpLocks/>
              <a:stCxn id="6" idx="3"/>
              <a:endCxn id="11" idx="1"/>
            </p:cNvCxnSpPr>
            <p:nvPr/>
          </p:nvCxnSpPr>
          <p:spPr>
            <a:xfrm>
              <a:off x="5500429" y="1661180"/>
              <a:ext cx="193459" cy="0"/>
            </a:xfrm>
            <a:prstGeom prst="line">
              <a:avLst/>
            </a:prstGeom>
            <a:ln w="12700">
              <a:gradFill>
                <a:gsLst>
                  <a:gs pos="0">
                    <a:srgbClr val="9E005A"/>
                  </a:gs>
                  <a:gs pos="100000">
                    <a:schemeClr val="accent2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" name="Gráfico 91">
            <a:extLst>
              <a:ext uri="{FF2B5EF4-FFF2-40B4-BE49-F238E27FC236}">
                <a16:creationId xmlns:a16="http://schemas.microsoft.com/office/drawing/2014/main" id="{30456C3B-8F87-4E25-A8BE-AD56389B5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048847">
            <a:off x="7302520" y="2801960"/>
            <a:ext cx="950506" cy="1154280"/>
          </a:xfrm>
          <a:prstGeom prst="rect">
            <a:avLst/>
          </a:prstGeom>
        </p:spPr>
      </p:pic>
      <p:sp>
        <p:nvSpPr>
          <p:cNvPr id="94" name="CuadroTexto 93">
            <a:extLst>
              <a:ext uri="{FF2B5EF4-FFF2-40B4-BE49-F238E27FC236}">
                <a16:creationId xmlns:a16="http://schemas.microsoft.com/office/drawing/2014/main" id="{4315F355-7047-40B6-907C-BD84B5E1E97B}"/>
              </a:ext>
            </a:extLst>
          </p:cNvPr>
          <p:cNvSpPr txBox="1"/>
          <p:nvPr/>
        </p:nvSpPr>
        <p:spPr>
          <a:xfrm>
            <a:off x="3034877" y="509237"/>
            <a:ext cx="5654360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1150" dirty="0">
                <a:solidFill>
                  <a:srgbClr val="B0B0B0"/>
                </a:solidFill>
                <a:latin typeface="Montserrat SemiBold" pitchFamily="2" charset="0"/>
              </a:rPr>
              <a:t>¡Imprime esta plantilla o diligénciala en tu celular, </a:t>
            </a:r>
            <a:r>
              <a:rPr lang="es-ES_tradnl" sz="1150" dirty="0" err="1">
                <a:solidFill>
                  <a:srgbClr val="B0B0B0"/>
                </a:solidFill>
                <a:latin typeface="Montserrat SemiBold" pitchFamily="2" charset="0"/>
              </a:rPr>
              <a:t>tablet</a:t>
            </a:r>
            <a:r>
              <a:rPr lang="es-ES_tradnl" sz="1150" dirty="0">
                <a:solidFill>
                  <a:srgbClr val="B0B0B0"/>
                </a:solidFill>
                <a:latin typeface="Montserrat SemiBold" pitchFamily="2" charset="0"/>
              </a:rPr>
              <a:t> o computador!</a:t>
            </a:r>
          </a:p>
        </p:txBody>
      </p:sp>
      <p:cxnSp>
        <p:nvCxnSpPr>
          <p:cNvPr id="97" name="Conector recto 96">
            <a:extLst>
              <a:ext uri="{FF2B5EF4-FFF2-40B4-BE49-F238E27FC236}">
                <a16:creationId xmlns:a16="http://schemas.microsoft.com/office/drawing/2014/main" id="{9B5E522C-3979-4155-BF05-7B56D4A6DEFE}"/>
              </a:ext>
            </a:extLst>
          </p:cNvPr>
          <p:cNvCxnSpPr>
            <a:cxnSpLocks/>
          </p:cNvCxnSpPr>
          <p:nvPr/>
        </p:nvCxnSpPr>
        <p:spPr>
          <a:xfrm>
            <a:off x="759702" y="2414920"/>
            <a:ext cx="1782147" cy="0"/>
          </a:xfrm>
          <a:prstGeom prst="line">
            <a:avLst/>
          </a:prstGeom>
          <a:ln>
            <a:solidFill>
              <a:srgbClr val="EC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recto 97">
            <a:extLst>
              <a:ext uri="{FF2B5EF4-FFF2-40B4-BE49-F238E27FC236}">
                <a16:creationId xmlns:a16="http://schemas.microsoft.com/office/drawing/2014/main" id="{FE2DFC98-C5A0-43FA-9EC7-484EDA42FDD5}"/>
              </a:ext>
            </a:extLst>
          </p:cNvPr>
          <p:cNvCxnSpPr>
            <a:cxnSpLocks/>
          </p:cNvCxnSpPr>
          <p:nvPr/>
        </p:nvCxnSpPr>
        <p:spPr>
          <a:xfrm>
            <a:off x="759702" y="2653003"/>
            <a:ext cx="1782147" cy="0"/>
          </a:xfrm>
          <a:prstGeom prst="line">
            <a:avLst/>
          </a:prstGeom>
          <a:ln>
            <a:solidFill>
              <a:srgbClr val="EC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recto 98">
            <a:extLst>
              <a:ext uri="{FF2B5EF4-FFF2-40B4-BE49-F238E27FC236}">
                <a16:creationId xmlns:a16="http://schemas.microsoft.com/office/drawing/2014/main" id="{FFBCC2FA-4533-4306-B68F-00F3E667B6CC}"/>
              </a:ext>
            </a:extLst>
          </p:cNvPr>
          <p:cNvCxnSpPr>
            <a:cxnSpLocks/>
          </p:cNvCxnSpPr>
          <p:nvPr/>
        </p:nvCxnSpPr>
        <p:spPr>
          <a:xfrm>
            <a:off x="759702" y="2891086"/>
            <a:ext cx="1782147" cy="0"/>
          </a:xfrm>
          <a:prstGeom prst="line">
            <a:avLst/>
          </a:prstGeom>
          <a:ln>
            <a:solidFill>
              <a:srgbClr val="EC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recto 99">
            <a:extLst>
              <a:ext uri="{FF2B5EF4-FFF2-40B4-BE49-F238E27FC236}">
                <a16:creationId xmlns:a16="http://schemas.microsoft.com/office/drawing/2014/main" id="{74ACAC02-827A-427A-A3E1-8C241C8D5F0C}"/>
              </a:ext>
            </a:extLst>
          </p:cNvPr>
          <p:cNvCxnSpPr>
            <a:cxnSpLocks/>
          </p:cNvCxnSpPr>
          <p:nvPr/>
        </p:nvCxnSpPr>
        <p:spPr>
          <a:xfrm>
            <a:off x="759702" y="3129169"/>
            <a:ext cx="1782147" cy="0"/>
          </a:xfrm>
          <a:prstGeom prst="line">
            <a:avLst/>
          </a:prstGeom>
          <a:ln>
            <a:solidFill>
              <a:srgbClr val="EC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ctor recto 100">
            <a:extLst>
              <a:ext uri="{FF2B5EF4-FFF2-40B4-BE49-F238E27FC236}">
                <a16:creationId xmlns:a16="http://schemas.microsoft.com/office/drawing/2014/main" id="{2FEBD514-4D69-404D-8069-859E94F9BAC1}"/>
              </a:ext>
            </a:extLst>
          </p:cNvPr>
          <p:cNvCxnSpPr>
            <a:cxnSpLocks/>
          </p:cNvCxnSpPr>
          <p:nvPr/>
        </p:nvCxnSpPr>
        <p:spPr>
          <a:xfrm>
            <a:off x="759702" y="3367252"/>
            <a:ext cx="1782147" cy="0"/>
          </a:xfrm>
          <a:prstGeom prst="line">
            <a:avLst/>
          </a:prstGeom>
          <a:ln>
            <a:solidFill>
              <a:srgbClr val="EC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recto 101">
            <a:extLst>
              <a:ext uri="{FF2B5EF4-FFF2-40B4-BE49-F238E27FC236}">
                <a16:creationId xmlns:a16="http://schemas.microsoft.com/office/drawing/2014/main" id="{B399A30F-C12F-4120-AE71-D15C01BF89CE}"/>
              </a:ext>
            </a:extLst>
          </p:cNvPr>
          <p:cNvCxnSpPr>
            <a:cxnSpLocks/>
          </p:cNvCxnSpPr>
          <p:nvPr/>
        </p:nvCxnSpPr>
        <p:spPr>
          <a:xfrm>
            <a:off x="759702" y="3605335"/>
            <a:ext cx="1782147" cy="0"/>
          </a:xfrm>
          <a:prstGeom prst="line">
            <a:avLst/>
          </a:prstGeom>
          <a:ln>
            <a:solidFill>
              <a:srgbClr val="EC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recto 102">
            <a:extLst>
              <a:ext uri="{FF2B5EF4-FFF2-40B4-BE49-F238E27FC236}">
                <a16:creationId xmlns:a16="http://schemas.microsoft.com/office/drawing/2014/main" id="{96B2E22C-BF94-4917-A5BA-21B06EBA7F49}"/>
              </a:ext>
            </a:extLst>
          </p:cNvPr>
          <p:cNvCxnSpPr>
            <a:cxnSpLocks/>
          </p:cNvCxnSpPr>
          <p:nvPr/>
        </p:nvCxnSpPr>
        <p:spPr>
          <a:xfrm>
            <a:off x="759702" y="3843418"/>
            <a:ext cx="1782147" cy="0"/>
          </a:xfrm>
          <a:prstGeom prst="line">
            <a:avLst/>
          </a:prstGeom>
          <a:ln>
            <a:solidFill>
              <a:srgbClr val="EC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cto 103">
            <a:extLst>
              <a:ext uri="{FF2B5EF4-FFF2-40B4-BE49-F238E27FC236}">
                <a16:creationId xmlns:a16="http://schemas.microsoft.com/office/drawing/2014/main" id="{977EB8B9-A67C-4F3B-A9BE-B44D27BB5E0A}"/>
              </a:ext>
            </a:extLst>
          </p:cNvPr>
          <p:cNvCxnSpPr>
            <a:cxnSpLocks/>
          </p:cNvCxnSpPr>
          <p:nvPr/>
        </p:nvCxnSpPr>
        <p:spPr>
          <a:xfrm>
            <a:off x="759702" y="4081501"/>
            <a:ext cx="1782147" cy="0"/>
          </a:xfrm>
          <a:prstGeom prst="line">
            <a:avLst/>
          </a:prstGeom>
          <a:ln>
            <a:solidFill>
              <a:srgbClr val="EC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recto 104">
            <a:extLst>
              <a:ext uri="{FF2B5EF4-FFF2-40B4-BE49-F238E27FC236}">
                <a16:creationId xmlns:a16="http://schemas.microsoft.com/office/drawing/2014/main" id="{0F0378FF-DB3A-450C-905F-3D24B03EB937}"/>
              </a:ext>
            </a:extLst>
          </p:cNvPr>
          <p:cNvCxnSpPr>
            <a:cxnSpLocks/>
          </p:cNvCxnSpPr>
          <p:nvPr/>
        </p:nvCxnSpPr>
        <p:spPr>
          <a:xfrm>
            <a:off x="759702" y="4319584"/>
            <a:ext cx="1782147" cy="0"/>
          </a:xfrm>
          <a:prstGeom prst="line">
            <a:avLst/>
          </a:prstGeom>
          <a:ln>
            <a:solidFill>
              <a:srgbClr val="EC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recto 105">
            <a:extLst>
              <a:ext uri="{FF2B5EF4-FFF2-40B4-BE49-F238E27FC236}">
                <a16:creationId xmlns:a16="http://schemas.microsoft.com/office/drawing/2014/main" id="{24BB7282-5E25-4419-AFA9-CC44D0C81CC5}"/>
              </a:ext>
            </a:extLst>
          </p:cNvPr>
          <p:cNvCxnSpPr>
            <a:cxnSpLocks/>
          </p:cNvCxnSpPr>
          <p:nvPr/>
        </p:nvCxnSpPr>
        <p:spPr>
          <a:xfrm>
            <a:off x="759702" y="4557667"/>
            <a:ext cx="1782147" cy="0"/>
          </a:xfrm>
          <a:prstGeom prst="line">
            <a:avLst/>
          </a:prstGeom>
          <a:ln>
            <a:solidFill>
              <a:srgbClr val="EC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recto 106">
            <a:extLst>
              <a:ext uri="{FF2B5EF4-FFF2-40B4-BE49-F238E27FC236}">
                <a16:creationId xmlns:a16="http://schemas.microsoft.com/office/drawing/2014/main" id="{4B6A24A0-9C9E-4C73-9377-F2CC3C2AA29B}"/>
              </a:ext>
            </a:extLst>
          </p:cNvPr>
          <p:cNvCxnSpPr>
            <a:cxnSpLocks/>
          </p:cNvCxnSpPr>
          <p:nvPr/>
        </p:nvCxnSpPr>
        <p:spPr>
          <a:xfrm>
            <a:off x="759702" y="4795750"/>
            <a:ext cx="1782147" cy="0"/>
          </a:xfrm>
          <a:prstGeom prst="line">
            <a:avLst/>
          </a:prstGeom>
          <a:ln>
            <a:solidFill>
              <a:srgbClr val="EC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ector recto 107">
            <a:extLst>
              <a:ext uri="{FF2B5EF4-FFF2-40B4-BE49-F238E27FC236}">
                <a16:creationId xmlns:a16="http://schemas.microsoft.com/office/drawing/2014/main" id="{37CD7004-AB0A-4A35-A6EF-F6F786B1B133}"/>
              </a:ext>
            </a:extLst>
          </p:cNvPr>
          <p:cNvCxnSpPr>
            <a:cxnSpLocks/>
          </p:cNvCxnSpPr>
          <p:nvPr/>
        </p:nvCxnSpPr>
        <p:spPr>
          <a:xfrm>
            <a:off x="759702" y="5033833"/>
            <a:ext cx="1782147" cy="0"/>
          </a:xfrm>
          <a:prstGeom prst="line">
            <a:avLst/>
          </a:prstGeom>
          <a:ln>
            <a:solidFill>
              <a:srgbClr val="EC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ector recto 108">
            <a:extLst>
              <a:ext uri="{FF2B5EF4-FFF2-40B4-BE49-F238E27FC236}">
                <a16:creationId xmlns:a16="http://schemas.microsoft.com/office/drawing/2014/main" id="{A14E2CB3-989C-4396-BC34-95371D0DA208}"/>
              </a:ext>
            </a:extLst>
          </p:cNvPr>
          <p:cNvCxnSpPr>
            <a:cxnSpLocks/>
          </p:cNvCxnSpPr>
          <p:nvPr/>
        </p:nvCxnSpPr>
        <p:spPr>
          <a:xfrm>
            <a:off x="759702" y="5271916"/>
            <a:ext cx="1782147" cy="0"/>
          </a:xfrm>
          <a:prstGeom prst="line">
            <a:avLst/>
          </a:prstGeom>
          <a:ln>
            <a:solidFill>
              <a:srgbClr val="EC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ector recto 109">
            <a:extLst>
              <a:ext uri="{FF2B5EF4-FFF2-40B4-BE49-F238E27FC236}">
                <a16:creationId xmlns:a16="http://schemas.microsoft.com/office/drawing/2014/main" id="{BEAAF29E-D033-441E-A46F-4557AF753AC6}"/>
              </a:ext>
            </a:extLst>
          </p:cNvPr>
          <p:cNvCxnSpPr>
            <a:cxnSpLocks/>
          </p:cNvCxnSpPr>
          <p:nvPr/>
        </p:nvCxnSpPr>
        <p:spPr>
          <a:xfrm>
            <a:off x="759702" y="5509999"/>
            <a:ext cx="1782147" cy="0"/>
          </a:xfrm>
          <a:prstGeom prst="line">
            <a:avLst/>
          </a:prstGeom>
          <a:ln>
            <a:solidFill>
              <a:srgbClr val="EC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ector recto 110">
            <a:extLst>
              <a:ext uri="{FF2B5EF4-FFF2-40B4-BE49-F238E27FC236}">
                <a16:creationId xmlns:a16="http://schemas.microsoft.com/office/drawing/2014/main" id="{21515800-77B1-4D45-83AB-27EF7AC3A522}"/>
              </a:ext>
            </a:extLst>
          </p:cNvPr>
          <p:cNvCxnSpPr>
            <a:cxnSpLocks/>
          </p:cNvCxnSpPr>
          <p:nvPr/>
        </p:nvCxnSpPr>
        <p:spPr>
          <a:xfrm>
            <a:off x="759702" y="5748082"/>
            <a:ext cx="1782147" cy="0"/>
          </a:xfrm>
          <a:prstGeom prst="line">
            <a:avLst/>
          </a:prstGeom>
          <a:ln>
            <a:solidFill>
              <a:srgbClr val="EC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recto 111">
            <a:extLst>
              <a:ext uri="{FF2B5EF4-FFF2-40B4-BE49-F238E27FC236}">
                <a16:creationId xmlns:a16="http://schemas.microsoft.com/office/drawing/2014/main" id="{B367427E-3963-4F8B-A717-32B7F81E7ADC}"/>
              </a:ext>
            </a:extLst>
          </p:cNvPr>
          <p:cNvCxnSpPr>
            <a:cxnSpLocks/>
          </p:cNvCxnSpPr>
          <p:nvPr/>
        </p:nvCxnSpPr>
        <p:spPr>
          <a:xfrm>
            <a:off x="759702" y="5986160"/>
            <a:ext cx="1782147" cy="0"/>
          </a:xfrm>
          <a:prstGeom prst="line">
            <a:avLst/>
          </a:prstGeom>
          <a:ln>
            <a:solidFill>
              <a:srgbClr val="EC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1" name="Gráfico 120">
            <a:extLst>
              <a:ext uri="{FF2B5EF4-FFF2-40B4-BE49-F238E27FC236}">
                <a16:creationId xmlns:a16="http://schemas.microsoft.com/office/drawing/2014/main" id="{A7CC2FE4-788C-4C22-BEC4-4E77B06A5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47738">
            <a:off x="2726083" y="4193778"/>
            <a:ext cx="950506" cy="1154280"/>
          </a:xfrm>
          <a:prstGeom prst="rect">
            <a:avLst/>
          </a:prstGeom>
        </p:spPr>
      </p:pic>
      <p:pic>
        <p:nvPicPr>
          <p:cNvPr id="122" name="Gráfico 121">
            <a:extLst>
              <a:ext uri="{FF2B5EF4-FFF2-40B4-BE49-F238E27FC236}">
                <a16:creationId xmlns:a16="http://schemas.microsoft.com/office/drawing/2014/main" id="{11F3E0F8-B283-4C6D-9E06-B1A23EA5B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363179">
            <a:off x="4372700" y="5466675"/>
            <a:ext cx="2004560" cy="2434308"/>
          </a:xfrm>
          <a:prstGeom prst="rect">
            <a:avLst/>
          </a:prstGeom>
        </p:spPr>
      </p:pic>
      <p:grpSp>
        <p:nvGrpSpPr>
          <p:cNvPr id="131" name="Grupo 130">
            <a:extLst>
              <a:ext uri="{FF2B5EF4-FFF2-40B4-BE49-F238E27FC236}">
                <a16:creationId xmlns:a16="http://schemas.microsoft.com/office/drawing/2014/main" id="{EAC629B5-0067-471C-AFB9-23C4EE5D331D}"/>
              </a:ext>
            </a:extLst>
          </p:cNvPr>
          <p:cNvGrpSpPr/>
          <p:nvPr/>
        </p:nvGrpSpPr>
        <p:grpSpPr>
          <a:xfrm>
            <a:off x="3137516" y="1956143"/>
            <a:ext cx="5368878" cy="864000"/>
            <a:chOff x="3133010" y="1229180"/>
            <a:chExt cx="5368878" cy="864000"/>
          </a:xfrm>
        </p:grpSpPr>
        <p:sp>
          <p:nvSpPr>
            <p:cNvPr id="132" name="CuadroTexto 131">
              <a:extLst>
                <a:ext uri="{FF2B5EF4-FFF2-40B4-BE49-F238E27FC236}">
                  <a16:creationId xmlns:a16="http://schemas.microsoft.com/office/drawing/2014/main" id="{5CDAF1BD-D704-40CF-B85F-9341824CD4C8}"/>
                </a:ext>
              </a:extLst>
            </p:cNvPr>
            <p:cNvSpPr txBox="1"/>
            <p:nvPr/>
          </p:nvSpPr>
          <p:spPr>
            <a:xfrm>
              <a:off x="3133010" y="1229180"/>
              <a:ext cx="2367419" cy="864000"/>
            </a:xfrm>
            <a:prstGeom prst="roundRect">
              <a:avLst/>
            </a:prstGeom>
            <a:noFill/>
            <a:ln w="12700">
              <a:solidFill>
                <a:srgbClr val="9E005A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_tradnl" sz="1200" dirty="0">
                  <a:solidFill>
                    <a:schemeClr val="bg1">
                      <a:lumMod val="65000"/>
                    </a:schemeClr>
                  </a:solidFill>
                  <a:latin typeface="Montserrat Bold" pitchFamily="2" charset="0"/>
                </a:rPr>
                <a:t>Meta 1</a:t>
              </a:r>
            </a:p>
            <a:p>
              <a:endParaRPr lang="es-ES_tradnl" sz="1350" dirty="0">
                <a:latin typeface="Titillium" pitchFamily="2" charset="77"/>
              </a:endParaRPr>
            </a:p>
            <a:p>
              <a:endParaRPr lang="es-ES_tradnl" sz="1350" dirty="0">
                <a:latin typeface="Titillium" pitchFamily="2" charset="77"/>
              </a:endParaRPr>
            </a:p>
          </p:txBody>
        </p:sp>
        <p:sp>
          <p:nvSpPr>
            <p:cNvPr id="133" name="CuadroTexto 132">
              <a:extLst>
                <a:ext uri="{FF2B5EF4-FFF2-40B4-BE49-F238E27FC236}">
                  <a16:creationId xmlns:a16="http://schemas.microsoft.com/office/drawing/2014/main" id="{D88F513F-5DA2-40C5-839C-59D11B43C11E}"/>
                </a:ext>
              </a:extLst>
            </p:cNvPr>
            <p:cNvSpPr txBox="1"/>
            <p:nvPr/>
          </p:nvSpPr>
          <p:spPr>
            <a:xfrm>
              <a:off x="5693888" y="1265180"/>
              <a:ext cx="2808000" cy="792000"/>
            </a:xfrm>
            <a:prstGeom prst="roundRect">
              <a:avLst/>
            </a:prstGeom>
            <a:noFill/>
            <a:ln w="127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_tradnl" sz="1000" dirty="0">
                  <a:solidFill>
                    <a:schemeClr val="bg1">
                      <a:lumMod val="65000"/>
                    </a:schemeClr>
                  </a:solidFill>
                  <a:latin typeface="Montserrat" pitchFamily="2" charset="0"/>
                </a:rPr>
                <a:t>Resultado</a:t>
              </a:r>
              <a:endParaRPr lang="es-ES_tradnl" sz="9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</a:endParaRPr>
            </a:p>
            <a:p>
              <a:endParaRPr lang="es-ES_tradnl" sz="900" dirty="0">
                <a:latin typeface="Titillium" pitchFamily="2" charset="77"/>
              </a:endParaRPr>
            </a:p>
          </p:txBody>
        </p:sp>
        <p:cxnSp>
          <p:nvCxnSpPr>
            <p:cNvPr id="134" name="Conector recto 133">
              <a:extLst>
                <a:ext uri="{FF2B5EF4-FFF2-40B4-BE49-F238E27FC236}">
                  <a16:creationId xmlns:a16="http://schemas.microsoft.com/office/drawing/2014/main" id="{E6711D42-166B-47F3-9017-1946914796DA}"/>
                </a:ext>
              </a:extLst>
            </p:cNvPr>
            <p:cNvCxnSpPr>
              <a:cxnSpLocks/>
              <a:stCxn id="132" idx="3"/>
              <a:endCxn id="133" idx="1"/>
            </p:cNvCxnSpPr>
            <p:nvPr/>
          </p:nvCxnSpPr>
          <p:spPr>
            <a:xfrm>
              <a:off x="5500429" y="1661180"/>
              <a:ext cx="193459" cy="0"/>
            </a:xfrm>
            <a:prstGeom prst="line">
              <a:avLst/>
            </a:prstGeom>
            <a:ln w="12700">
              <a:gradFill>
                <a:gsLst>
                  <a:gs pos="0">
                    <a:srgbClr val="9E005A"/>
                  </a:gs>
                  <a:gs pos="100000">
                    <a:schemeClr val="accent2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upo 134">
            <a:extLst>
              <a:ext uri="{FF2B5EF4-FFF2-40B4-BE49-F238E27FC236}">
                <a16:creationId xmlns:a16="http://schemas.microsoft.com/office/drawing/2014/main" id="{7A52468E-674E-4DBC-B3BE-F787F9494C0C}"/>
              </a:ext>
            </a:extLst>
          </p:cNvPr>
          <p:cNvGrpSpPr/>
          <p:nvPr/>
        </p:nvGrpSpPr>
        <p:grpSpPr>
          <a:xfrm>
            <a:off x="3137516" y="3014948"/>
            <a:ext cx="5368878" cy="864000"/>
            <a:chOff x="3133010" y="1229180"/>
            <a:chExt cx="5368878" cy="864000"/>
          </a:xfrm>
        </p:grpSpPr>
        <p:sp>
          <p:nvSpPr>
            <p:cNvPr id="136" name="CuadroTexto 135">
              <a:extLst>
                <a:ext uri="{FF2B5EF4-FFF2-40B4-BE49-F238E27FC236}">
                  <a16:creationId xmlns:a16="http://schemas.microsoft.com/office/drawing/2014/main" id="{320A2592-58B0-491F-8184-DACDD347E8AB}"/>
                </a:ext>
              </a:extLst>
            </p:cNvPr>
            <p:cNvSpPr txBox="1"/>
            <p:nvPr/>
          </p:nvSpPr>
          <p:spPr>
            <a:xfrm>
              <a:off x="3133010" y="1229180"/>
              <a:ext cx="2367419" cy="864000"/>
            </a:xfrm>
            <a:prstGeom prst="roundRect">
              <a:avLst/>
            </a:prstGeom>
            <a:noFill/>
            <a:ln w="12700">
              <a:solidFill>
                <a:srgbClr val="9E005A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_tradnl" sz="1200" dirty="0">
                  <a:solidFill>
                    <a:schemeClr val="bg1">
                      <a:lumMod val="65000"/>
                    </a:schemeClr>
                  </a:solidFill>
                  <a:latin typeface="Montserrat Bold" pitchFamily="2" charset="0"/>
                </a:rPr>
                <a:t>Meta 1</a:t>
              </a:r>
            </a:p>
            <a:p>
              <a:endParaRPr lang="es-ES_tradnl" sz="1350" dirty="0">
                <a:latin typeface="Titillium" pitchFamily="2" charset="77"/>
              </a:endParaRPr>
            </a:p>
            <a:p>
              <a:endParaRPr lang="es-ES_tradnl" sz="1350" dirty="0">
                <a:latin typeface="Titillium" pitchFamily="2" charset="77"/>
              </a:endParaRPr>
            </a:p>
          </p:txBody>
        </p:sp>
        <p:sp>
          <p:nvSpPr>
            <p:cNvPr id="137" name="CuadroTexto 136">
              <a:extLst>
                <a:ext uri="{FF2B5EF4-FFF2-40B4-BE49-F238E27FC236}">
                  <a16:creationId xmlns:a16="http://schemas.microsoft.com/office/drawing/2014/main" id="{C072B322-92B4-48B6-B087-44F7D2227948}"/>
                </a:ext>
              </a:extLst>
            </p:cNvPr>
            <p:cNvSpPr txBox="1"/>
            <p:nvPr/>
          </p:nvSpPr>
          <p:spPr>
            <a:xfrm>
              <a:off x="5693888" y="1265180"/>
              <a:ext cx="2808000" cy="792000"/>
            </a:xfrm>
            <a:prstGeom prst="roundRect">
              <a:avLst/>
            </a:prstGeom>
            <a:noFill/>
            <a:ln w="127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_tradnl" sz="1000" dirty="0">
                  <a:solidFill>
                    <a:schemeClr val="bg1">
                      <a:lumMod val="65000"/>
                    </a:schemeClr>
                  </a:solidFill>
                  <a:latin typeface="Montserrat" pitchFamily="2" charset="0"/>
                </a:rPr>
                <a:t>Resultado</a:t>
              </a:r>
              <a:endParaRPr lang="es-ES_tradnl" sz="9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</a:endParaRPr>
            </a:p>
            <a:p>
              <a:endParaRPr lang="es-ES_tradnl" sz="900" dirty="0">
                <a:latin typeface="Titillium" pitchFamily="2" charset="77"/>
              </a:endParaRPr>
            </a:p>
          </p:txBody>
        </p:sp>
        <p:cxnSp>
          <p:nvCxnSpPr>
            <p:cNvPr id="138" name="Conector recto 137">
              <a:extLst>
                <a:ext uri="{FF2B5EF4-FFF2-40B4-BE49-F238E27FC236}">
                  <a16:creationId xmlns:a16="http://schemas.microsoft.com/office/drawing/2014/main" id="{EB483CFB-E46D-4BB0-A6BF-DCF050D5A36B}"/>
                </a:ext>
              </a:extLst>
            </p:cNvPr>
            <p:cNvCxnSpPr>
              <a:cxnSpLocks/>
              <a:stCxn id="136" idx="3"/>
              <a:endCxn id="137" idx="1"/>
            </p:cNvCxnSpPr>
            <p:nvPr/>
          </p:nvCxnSpPr>
          <p:spPr>
            <a:xfrm>
              <a:off x="5500429" y="1661180"/>
              <a:ext cx="193459" cy="0"/>
            </a:xfrm>
            <a:prstGeom prst="line">
              <a:avLst/>
            </a:prstGeom>
            <a:ln w="12700">
              <a:gradFill>
                <a:gsLst>
                  <a:gs pos="0">
                    <a:srgbClr val="9E005A"/>
                  </a:gs>
                  <a:gs pos="100000">
                    <a:schemeClr val="accent2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upo 138">
            <a:extLst>
              <a:ext uri="{FF2B5EF4-FFF2-40B4-BE49-F238E27FC236}">
                <a16:creationId xmlns:a16="http://schemas.microsoft.com/office/drawing/2014/main" id="{D1243C04-6E7B-4FCE-AB88-1B84FB2E8DE1}"/>
              </a:ext>
            </a:extLst>
          </p:cNvPr>
          <p:cNvGrpSpPr/>
          <p:nvPr/>
        </p:nvGrpSpPr>
        <p:grpSpPr>
          <a:xfrm>
            <a:off x="3137516" y="4073753"/>
            <a:ext cx="5368878" cy="864000"/>
            <a:chOff x="3133010" y="1229180"/>
            <a:chExt cx="5368878" cy="864000"/>
          </a:xfrm>
        </p:grpSpPr>
        <p:sp>
          <p:nvSpPr>
            <p:cNvPr id="140" name="CuadroTexto 139">
              <a:extLst>
                <a:ext uri="{FF2B5EF4-FFF2-40B4-BE49-F238E27FC236}">
                  <a16:creationId xmlns:a16="http://schemas.microsoft.com/office/drawing/2014/main" id="{8890F3BE-834A-4B6C-8F9E-D8517E3D6B6A}"/>
                </a:ext>
              </a:extLst>
            </p:cNvPr>
            <p:cNvSpPr txBox="1"/>
            <p:nvPr/>
          </p:nvSpPr>
          <p:spPr>
            <a:xfrm>
              <a:off x="3133010" y="1229180"/>
              <a:ext cx="2367419" cy="864000"/>
            </a:xfrm>
            <a:prstGeom prst="roundRect">
              <a:avLst/>
            </a:prstGeom>
            <a:noFill/>
            <a:ln w="12700">
              <a:solidFill>
                <a:srgbClr val="9E005A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_tradnl" sz="1200" dirty="0">
                  <a:solidFill>
                    <a:schemeClr val="bg1">
                      <a:lumMod val="65000"/>
                    </a:schemeClr>
                  </a:solidFill>
                  <a:latin typeface="Montserrat Bold" pitchFamily="2" charset="0"/>
                </a:rPr>
                <a:t>Meta 1</a:t>
              </a:r>
            </a:p>
            <a:p>
              <a:endParaRPr lang="es-ES_tradnl" sz="1350" dirty="0">
                <a:latin typeface="Titillium" pitchFamily="2" charset="77"/>
              </a:endParaRPr>
            </a:p>
            <a:p>
              <a:endParaRPr lang="es-ES_tradnl" sz="1350" dirty="0">
                <a:latin typeface="Titillium" pitchFamily="2" charset="77"/>
              </a:endParaRPr>
            </a:p>
          </p:txBody>
        </p:sp>
        <p:sp>
          <p:nvSpPr>
            <p:cNvPr id="141" name="CuadroTexto 140">
              <a:extLst>
                <a:ext uri="{FF2B5EF4-FFF2-40B4-BE49-F238E27FC236}">
                  <a16:creationId xmlns:a16="http://schemas.microsoft.com/office/drawing/2014/main" id="{C02BCDD7-E5F0-4DF6-B49D-9E5B83C47B6A}"/>
                </a:ext>
              </a:extLst>
            </p:cNvPr>
            <p:cNvSpPr txBox="1"/>
            <p:nvPr/>
          </p:nvSpPr>
          <p:spPr>
            <a:xfrm>
              <a:off x="5693888" y="1265180"/>
              <a:ext cx="2808000" cy="792000"/>
            </a:xfrm>
            <a:prstGeom prst="roundRect">
              <a:avLst/>
            </a:prstGeom>
            <a:noFill/>
            <a:ln w="127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_tradnl" sz="1000" dirty="0">
                  <a:solidFill>
                    <a:schemeClr val="bg1">
                      <a:lumMod val="65000"/>
                    </a:schemeClr>
                  </a:solidFill>
                  <a:latin typeface="Montserrat" pitchFamily="2" charset="0"/>
                </a:rPr>
                <a:t>Resultado</a:t>
              </a:r>
              <a:endParaRPr lang="es-ES_tradnl" sz="9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</a:endParaRPr>
            </a:p>
            <a:p>
              <a:endParaRPr lang="es-ES_tradnl" sz="900" dirty="0">
                <a:latin typeface="Titillium" pitchFamily="2" charset="77"/>
              </a:endParaRPr>
            </a:p>
          </p:txBody>
        </p:sp>
        <p:cxnSp>
          <p:nvCxnSpPr>
            <p:cNvPr id="142" name="Conector recto 141">
              <a:extLst>
                <a:ext uri="{FF2B5EF4-FFF2-40B4-BE49-F238E27FC236}">
                  <a16:creationId xmlns:a16="http://schemas.microsoft.com/office/drawing/2014/main" id="{B398A3E9-0F21-49D7-B0B4-AAA4B9E2A391}"/>
                </a:ext>
              </a:extLst>
            </p:cNvPr>
            <p:cNvCxnSpPr>
              <a:cxnSpLocks/>
              <a:stCxn id="140" idx="3"/>
              <a:endCxn id="141" idx="1"/>
            </p:cNvCxnSpPr>
            <p:nvPr/>
          </p:nvCxnSpPr>
          <p:spPr>
            <a:xfrm>
              <a:off x="5500429" y="1661180"/>
              <a:ext cx="193459" cy="0"/>
            </a:xfrm>
            <a:prstGeom prst="line">
              <a:avLst/>
            </a:prstGeom>
            <a:ln w="12700">
              <a:gradFill>
                <a:gsLst>
                  <a:gs pos="0">
                    <a:srgbClr val="9E005A"/>
                  </a:gs>
                  <a:gs pos="100000">
                    <a:schemeClr val="accent2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Grupo 142">
            <a:extLst>
              <a:ext uri="{FF2B5EF4-FFF2-40B4-BE49-F238E27FC236}">
                <a16:creationId xmlns:a16="http://schemas.microsoft.com/office/drawing/2014/main" id="{4CD2DFB5-43CF-479F-B1F5-0D182788A03B}"/>
              </a:ext>
            </a:extLst>
          </p:cNvPr>
          <p:cNvGrpSpPr/>
          <p:nvPr/>
        </p:nvGrpSpPr>
        <p:grpSpPr>
          <a:xfrm>
            <a:off x="3137516" y="5132559"/>
            <a:ext cx="5368878" cy="864000"/>
            <a:chOff x="3133010" y="1229180"/>
            <a:chExt cx="5368878" cy="864000"/>
          </a:xfrm>
        </p:grpSpPr>
        <p:sp>
          <p:nvSpPr>
            <p:cNvPr id="144" name="CuadroTexto 143">
              <a:extLst>
                <a:ext uri="{FF2B5EF4-FFF2-40B4-BE49-F238E27FC236}">
                  <a16:creationId xmlns:a16="http://schemas.microsoft.com/office/drawing/2014/main" id="{32707B71-4723-4B55-88A9-A1F2AB7FA96F}"/>
                </a:ext>
              </a:extLst>
            </p:cNvPr>
            <p:cNvSpPr txBox="1"/>
            <p:nvPr/>
          </p:nvSpPr>
          <p:spPr>
            <a:xfrm>
              <a:off x="3133010" y="1229180"/>
              <a:ext cx="2367419" cy="864000"/>
            </a:xfrm>
            <a:prstGeom prst="roundRect">
              <a:avLst/>
            </a:prstGeom>
            <a:noFill/>
            <a:ln w="12700">
              <a:solidFill>
                <a:srgbClr val="9E005A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_tradnl" sz="1200" dirty="0">
                  <a:solidFill>
                    <a:schemeClr val="bg1">
                      <a:lumMod val="65000"/>
                    </a:schemeClr>
                  </a:solidFill>
                  <a:latin typeface="Montserrat Bold" pitchFamily="2" charset="0"/>
                </a:rPr>
                <a:t>Meta 1</a:t>
              </a:r>
            </a:p>
            <a:p>
              <a:endParaRPr lang="es-ES_tradnl" sz="1350" dirty="0">
                <a:latin typeface="Titillium" pitchFamily="2" charset="77"/>
              </a:endParaRPr>
            </a:p>
            <a:p>
              <a:endParaRPr lang="es-ES_tradnl" sz="1350" dirty="0">
                <a:latin typeface="Titillium" pitchFamily="2" charset="77"/>
              </a:endParaRPr>
            </a:p>
          </p:txBody>
        </p:sp>
        <p:sp>
          <p:nvSpPr>
            <p:cNvPr id="145" name="CuadroTexto 144">
              <a:extLst>
                <a:ext uri="{FF2B5EF4-FFF2-40B4-BE49-F238E27FC236}">
                  <a16:creationId xmlns:a16="http://schemas.microsoft.com/office/drawing/2014/main" id="{2C8FD0C4-72F7-4186-BA94-36D7A42EE216}"/>
                </a:ext>
              </a:extLst>
            </p:cNvPr>
            <p:cNvSpPr txBox="1"/>
            <p:nvPr/>
          </p:nvSpPr>
          <p:spPr>
            <a:xfrm>
              <a:off x="5693888" y="1265180"/>
              <a:ext cx="2808000" cy="792000"/>
            </a:xfrm>
            <a:prstGeom prst="roundRect">
              <a:avLst/>
            </a:prstGeom>
            <a:noFill/>
            <a:ln w="127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_tradnl" sz="1000" dirty="0">
                  <a:solidFill>
                    <a:schemeClr val="bg1">
                      <a:lumMod val="65000"/>
                    </a:schemeClr>
                  </a:solidFill>
                  <a:latin typeface="Montserrat" pitchFamily="2" charset="0"/>
                </a:rPr>
                <a:t>Resultado</a:t>
              </a:r>
              <a:endParaRPr lang="es-ES_tradnl" sz="900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</a:endParaRPr>
            </a:p>
            <a:p>
              <a:endParaRPr lang="es-ES_tradnl" sz="900" dirty="0">
                <a:latin typeface="Titillium" pitchFamily="2" charset="77"/>
              </a:endParaRPr>
            </a:p>
          </p:txBody>
        </p:sp>
        <p:cxnSp>
          <p:nvCxnSpPr>
            <p:cNvPr id="146" name="Conector recto 145">
              <a:extLst>
                <a:ext uri="{FF2B5EF4-FFF2-40B4-BE49-F238E27FC236}">
                  <a16:creationId xmlns:a16="http://schemas.microsoft.com/office/drawing/2014/main" id="{279A2E6E-E685-46E3-A08E-0128DEB98639}"/>
                </a:ext>
              </a:extLst>
            </p:cNvPr>
            <p:cNvCxnSpPr>
              <a:cxnSpLocks/>
              <a:stCxn id="144" idx="3"/>
              <a:endCxn id="145" idx="1"/>
            </p:cNvCxnSpPr>
            <p:nvPr/>
          </p:nvCxnSpPr>
          <p:spPr>
            <a:xfrm>
              <a:off x="5500429" y="1661180"/>
              <a:ext cx="193459" cy="0"/>
            </a:xfrm>
            <a:prstGeom prst="line">
              <a:avLst/>
            </a:prstGeom>
            <a:ln w="12700">
              <a:gradFill>
                <a:gsLst>
                  <a:gs pos="0">
                    <a:srgbClr val="9E005A"/>
                  </a:gs>
                  <a:gs pos="100000">
                    <a:schemeClr val="accent2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CuadroTexto 146">
            <a:extLst>
              <a:ext uri="{FF2B5EF4-FFF2-40B4-BE49-F238E27FC236}">
                <a16:creationId xmlns:a16="http://schemas.microsoft.com/office/drawing/2014/main" id="{4593B454-95E4-47AA-BFD0-6FA0D5974C93}"/>
              </a:ext>
            </a:extLst>
          </p:cNvPr>
          <p:cNvSpPr txBox="1"/>
          <p:nvPr/>
        </p:nvSpPr>
        <p:spPr>
          <a:xfrm>
            <a:off x="4247176" y="6110055"/>
            <a:ext cx="2708976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1150" dirty="0">
                <a:solidFill>
                  <a:srgbClr val="B0B0B0"/>
                </a:solidFill>
                <a:latin typeface="Montserrat SemiBold" pitchFamily="2" charset="0"/>
              </a:rPr>
              <a:t>www.canadiancollege.edu.co</a:t>
            </a:r>
          </a:p>
        </p:txBody>
      </p:sp>
    </p:spTree>
    <p:extLst>
      <p:ext uri="{BB962C8B-B14F-4D97-AF65-F5344CB8AC3E}">
        <p14:creationId xmlns:p14="http://schemas.microsoft.com/office/powerpoint/2010/main" val="4351911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872</TotalTime>
  <Words>44</Words>
  <Application>Microsoft Office PowerPoint</Application>
  <PresentationFormat>Carta (216 x 279 mm)</PresentationFormat>
  <Paragraphs>29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Montserrat SemiBold</vt:lpstr>
      <vt:lpstr>Montserrat Bold</vt:lpstr>
      <vt:lpstr>Calibri Light</vt:lpstr>
      <vt:lpstr>Calibri</vt:lpstr>
      <vt:lpstr>Titillium</vt:lpstr>
      <vt:lpstr>Montserrat</vt:lpstr>
      <vt:lpstr>Montserrat Black</vt:lpstr>
      <vt:lpstr>Arial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Daimar Saez</dc:creator>
  <cp:lastModifiedBy>Daimar Saez</cp:lastModifiedBy>
  <cp:revision>3</cp:revision>
  <dcterms:created xsi:type="dcterms:W3CDTF">2024-01-22T22:21:48Z</dcterms:created>
  <dcterms:modified xsi:type="dcterms:W3CDTF">2024-01-23T15:11:45Z</dcterms:modified>
</cp:coreProperties>
</file>